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ОБРАЗОВАТЕЛЬНАЯ СРЕДА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6468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Окунь Дмитрий Аркадьевич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97813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8BFF7-0CA6-4CCF-B5A5-A3A54DAC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559" y="174171"/>
            <a:ext cx="5606417" cy="7162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проекта: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BC0A6C-C247-4659-97CA-36D8A3C24B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79008" y="907866"/>
            <a:ext cx="9567347" cy="5637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Все образовательные организации Республики Крым к концу 2021 года будут обеспеченны Интернет-соединением со скоростью соединения не менее 100 Мб/c - для образовательных организаций, расположенных в городах, 50 Мб/c - для образовательных организаций, расположенных в сельской местности и поселках городского типа, а также гарантированным Интернет-трафиком.                            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2019 году подключение осуществлено в 67 учреждениях, в 2020 году – планируется подключить еще 80.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>
                <a:solidFill>
                  <a:schemeClr val="tx1"/>
                </a:solidFill>
              </a:rPr>
              <a:t>Во </a:t>
            </a:r>
            <a:r>
              <a:rPr lang="ru-RU" dirty="0">
                <a:solidFill>
                  <a:schemeClr val="tx1"/>
                </a:solidFill>
              </a:rPr>
              <a:t>всех образовательных организациях, реализующих образовательные программы общего образования и среднего профессионального образования, внедрена целевая модель цифровой образовательной среды к концу 2022 года.                                 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итогам отбора 102 образовательные организации в 2020 году будут оснащены мобильными компьютерными классами, в 2021 – 300, в 2022 – 167. 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указанное мероприятие из федерального бюджета выделено 1 265,0 млн. руб., из бюджета Республики Крым – 12,7 млн. руб.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Для обучающихся по программам общего образования, дополнительного образования и среднего профессионального образования, сформирован цифровой образовательный профиль и индивидуальный план обучения с использованием федеральной информационно-сервисной платформы цифровой образовательной среды.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34BC5C0-6EDA-42AF-8479-6641F6494D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2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8BFF7-0CA6-4CCF-B5A5-A3A54DAC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142033"/>
            <a:ext cx="7769980" cy="7162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Разъяснения по показателям: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BC0A6C-C247-4659-97CA-36D8A3C24B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61593" y="852823"/>
            <a:ext cx="10472167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Подключение к высокоскоростной сети Интернет осуществляет ООО «Миранда-медиа» в соответствии с контрактом с Министерством цифрового развития, связи и массовых коммуникаций Российской Федерации. </a:t>
            </a:r>
            <a:r>
              <a:rPr lang="ru-RU" b="1" i="1" dirty="0">
                <a:solidFill>
                  <a:schemeClr val="tx1"/>
                </a:solidFill>
              </a:rPr>
              <a:t>Возможно увеличение количества школ, которым могут осуществить указанное подключение – необходима заявка от муниципального образования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Для внедрения цифровой модели цифровой образовательной среды будет закуплена и поставлена следующая технику в каждую школу (</a:t>
            </a:r>
            <a:r>
              <a:rPr lang="ru-RU" b="1" i="1" dirty="0">
                <a:solidFill>
                  <a:schemeClr val="tx1"/>
                </a:solidFill>
              </a:rPr>
              <a:t>распоряжение Минпросвещения Р-135</a:t>
            </a:r>
            <a:r>
              <a:rPr lang="ru-RU" dirty="0">
                <a:solidFill>
                  <a:schemeClr val="tx1"/>
                </a:solidFill>
              </a:rPr>
              <a:t>):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ученический – 30 штук (по 15 штук в класс);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учительский – 2 штуки (по одному в класс);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для преподавателей – 6 штук;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панель – 2 штуки;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многофункциональное устройство – 2 штуки.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Внедрение федеральной информационно-сервисной платформы цифровой образовательной среды – первое полугодие 2020 года.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Образовательные организации, реализующие основные и (или) дополнительные общеобразовательные программы, </a:t>
            </a:r>
            <a:r>
              <a:rPr lang="ru-RU" b="1" dirty="0">
                <a:solidFill>
                  <a:schemeClr val="tx1"/>
                </a:solidFill>
              </a:rPr>
              <a:t>должны постоянно обновлять свои сайты и сайты (порталы) общедоступных информационных ресурсов. Так, можно размещать информацию об участии в Национальных проектах, конкурсах, грантах, а также различные материалы (разработки, методические пособия и т.д.) на соответствующих порталах («Крымская республиканская образовательная сеть» и др.).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E95536-4AB7-4632-A32B-A737F45FFC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5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F0747-65A7-4572-8FA9-D4205A0D9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424" y="130192"/>
            <a:ext cx="3505827" cy="77114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Отчетность: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1905209-3D6A-416C-B895-3B2091653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652717"/>
              </p:ext>
            </p:extLst>
          </p:nvPr>
        </p:nvGraphicFramePr>
        <p:xfrm>
          <a:off x="601138" y="1053731"/>
          <a:ext cx="10850636" cy="5344813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1854">
                  <a:extLst>
                    <a:ext uri="{9D8B030D-6E8A-4147-A177-3AD203B41FA5}">
                      <a16:colId xmlns:a16="http://schemas.microsoft.com/office/drawing/2014/main" val="785771376"/>
                    </a:ext>
                  </a:extLst>
                </a:gridCol>
                <a:gridCol w="8604850">
                  <a:extLst>
                    <a:ext uri="{9D8B030D-6E8A-4147-A177-3AD203B41FA5}">
                      <a16:colId xmlns:a16="http://schemas.microsoft.com/office/drawing/2014/main" val="1418839507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1332569102"/>
                    </a:ext>
                  </a:extLst>
                </a:gridCol>
                <a:gridCol w="1175658">
                  <a:extLst>
                    <a:ext uri="{9D8B030D-6E8A-4147-A177-3AD203B41FA5}">
                      <a16:colId xmlns:a16="http://schemas.microsoft.com/office/drawing/2014/main" val="2083819994"/>
                    </a:ext>
                  </a:extLst>
                </a:gridCol>
              </a:tblGrid>
              <a:tr h="4989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 и (или) результата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Плановый показатель на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Периодичность предоставления отчетности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792213"/>
                  </a:ext>
                </a:extLst>
              </a:tr>
              <a:tr h="11295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обучающихся по программам общего образования, дополнительного образования для детей и среднего профессионального образования, для которых формируется цифровой образовательный профиль и индивидуальный план обучения с использованием федеральной информационно-сервисной платформы цифровой образовательной среды, в общем числе обучающихся по указанным программам, процент обучающихся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107453"/>
                  </a:ext>
                </a:extLst>
              </a:tr>
              <a:tr h="11059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образовательных организаций, реализующих программы общего образования, дополнительного образования детей и среднего профессионального образования, осуществляющих образовательную деятельность с использованием федеральной</a:t>
                      </a:r>
                      <a:br>
                        <a:rPr lang="ru-RU" sz="1300" b="1" u="none" strike="noStrike" dirty="0">
                          <a:effectLst/>
                        </a:rPr>
                      </a:br>
                      <a:r>
                        <a:rPr lang="ru-RU" sz="1300" b="1" u="none" strike="noStrike" dirty="0">
                          <a:effectLst/>
                        </a:rPr>
                        <a:t>информационно-сервисной платформы цифровой образовательной среды, в общем числе образовательных организаций, процент образовательных организаций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239172"/>
                  </a:ext>
                </a:extLst>
              </a:tr>
              <a:tr h="8969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обучающихся по программам общего образования и среднего профессионального образования, использующих федеральную информационно-сервисную платформу цифровой образовательной среды для "горизонтального" обучения и неформального образования, в общем числе обучающихся по указанным программам, процент обучающихся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727017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педагогических работников общего образования, прошедших повышение квалификации в рамках периодической аттестации в цифровой форме с использованием информационного ресурса "одного окна" ("Современная цифровая образовательная среда в Российской Федерации"), в общем числе педагогических работников общего образования, процент педагогов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199956"/>
                  </a:ext>
                </a:extLst>
              </a:tr>
              <a:tr h="673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100% образовательных организаций, реализующих основные и (или) дополнительные общеобразовательные программы, обновили информационное наполнение и функциональные возможности открытых и общедоступных информационных ресурсов (официальных сайтов в сети "Интернет"), процент образовательных организаций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40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9576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90483F-CB67-4A01-B7CF-D9F0539995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58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619</Words>
  <Application>Microsoft Office PowerPoint</Application>
  <PresentationFormat>Широкоэкранный</PresentationFormat>
  <Paragraphs>44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Trebuchet MS</vt:lpstr>
      <vt:lpstr>Wingdings</vt:lpstr>
      <vt:lpstr>Wingdings 3</vt:lpstr>
      <vt:lpstr>Аспект</vt:lpstr>
      <vt:lpstr>ЦИФРОВАЯ ОБРАЗОВАТЕЛЬНАЯ СРЕДА</vt:lpstr>
      <vt:lpstr>Показатели проекта:</vt:lpstr>
      <vt:lpstr>Разъяснения по показателям:</vt:lpstr>
      <vt:lpstr>Отчетность: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ОБРАЗОВАТЕЛЬНАЯ СРЕДА</dc:title>
  <dc:creator>Dmitrii Okun</dc:creator>
  <cp:lastModifiedBy>Dmitrii Okun</cp:lastModifiedBy>
  <cp:revision>14</cp:revision>
  <dcterms:created xsi:type="dcterms:W3CDTF">2020-01-26T16:56:43Z</dcterms:created>
  <dcterms:modified xsi:type="dcterms:W3CDTF">2020-01-27T09:01:50Z</dcterms:modified>
</cp:coreProperties>
</file>